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637992-5381-49A7-B6CD-1963A4D31942}">
  <a:tblStyle styleId="{15637992-5381-49A7-B6CD-1963A4D319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96f666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96f666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96f666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596f666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96f666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96f666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8f3f1aa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b8f3f1aa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8f3f1aa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8f3f1aa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96f666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96f666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96f6666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96f666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96f666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96f666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a6f0ae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a6f0ae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a6f0ae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a6f0ae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96f666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96f666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96f666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96f666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96f666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96f666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96f666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96f666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96f666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96f666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96f666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96f666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8150"/>
            <a:ext cx="85206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4125"/>
                </a:solidFill>
              </a:rPr>
              <a:t>Grading System</a:t>
            </a:r>
            <a:endParaRPr sz="4800">
              <a:solidFill>
                <a:srgbClr val="CC4125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43125" y="1220750"/>
            <a:ext cx="7824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591 P1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Christine Papadakis Kanaris</a:t>
            </a:r>
            <a:endParaRPr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952500" y="242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{15637992-5381-49A7-B6CD-1963A4D31942}</a:tableStyleId>
              </a:tblPr>
              <a:tblGrid>
                <a:gridCol w="3619500"/>
                <a:gridCol w="3619500"/>
              </a:tblGrid>
              <a:tr h="2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TEAM MEMBERS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EMAIL IDs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Alimkhanov, Yernur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yernura@bu.edu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Gao, Tian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gaotian@bu.edu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Duan, Lian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lduan@b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u.edu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Das, Yashvardhan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yashvdas@bu.edu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Page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201550" y="1152475"/>
            <a:ext cx="28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</a:t>
            </a:r>
            <a:r>
              <a:rPr lang="en"/>
              <a:t>percentage of each category (homework, exam, project,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percentage of items in certain category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950" y="1069038"/>
            <a:ext cx="5912949" cy="392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Management Page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27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Add, delete or freeze a student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information of student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some comments to student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048" y="1017725"/>
            <a:ext cx="6016174" cy="39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Addition Page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24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the information of a student then add the student to the class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056" y="1017725"/>
            <a:ext cx="5895042" cy="39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4125"/>
                </a:solidFill>
              </a:rPr>
              <a:t>Plans and progresses</a:t>
            </a:r>
            <a:endParaRPr sz="3600">
              <a:solidFill>
                <a:srgbClr val="CC4125"/>
              </a:solidFill>
            </a:endParaRPr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Finished: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discussed over the user cases and functionalities of the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drew UI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designed our first stage backend class diagrams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designed our database structure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To do: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Finish building the backend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Finish building the database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UI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Modify details of the project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4125"/>
                </a:solidFill>
              </a:rPr>
              <a:t>G</a:t>
            </a:r>
            <a:r>
              <a:rPr lang="en" sz="3600">
                <a:solidFill>
                  <a:srgbClr val="CC4125"/>
                </a:solidFill>
              </a:rPr>
              <a:t>antt Chart</a:t>
            </a:r>
            <a:endParaRPr sz="3600">
              <a:solidFill>
                <a:srgbClr val="CC4125"/>
              </a:solidFill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701"/>
            <a:ext cx="914399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presentation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37" y="1064850"/>
            <a:ext cx="6288926" cy="38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attention!!!!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4125"/>
                </a:solidFill>
              </a:rPr>
              <a:t>Contents</a:t>
            </a:r>
            <a:endParaRPr sz="3600">
              <a:solidFill>
                <a:srgbClr val="CC4125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UI/System design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Plans/progress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grading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Satisfy Professor’s need to grade for students conveniently (different courses, different percentage over assignments/exams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asked about what Professor needs, and present here our design for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addition our thoughts and plans on finishing the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Log-in page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71975" y="1152475"/>
            <a:ext cx="32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 page of the application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user enter his credential course selection page will be opened </a:t>
            </a:r>
            <a:endParaRPr sz="16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375" y="1079375"/>
            <a:ext cx="5244750" cy="3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selection page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5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should select semester and course, which she wants to manage.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menu provides links to course addition and template management pages.</a:t>
            </a:r>
            <a:endParaRPr sz="16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230" y="1077725"/>
            <a:ext cx="519407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Course Page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01550" y="1152475"/>
            <a:ext cx="283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course with current 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student data from CSV file (optional)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25" y="1003725"/>
            <a:ext cx="5519274" cy="3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36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Management Page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41475"/>
            <a:ext cx="276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structure of template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or delete template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900" y="1015429"/>
            <a:ext cx="5880099" cy="388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30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page of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grade of assignments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assignments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course statistics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500" y="947200"/>
            <a:ext cx="6001975" cy="40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Addition page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37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assignments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scoring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total score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00" y="1152475"/>
            <a:ext cx="5592599" cy="36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